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50" r:id="rId16"/>
    <p:sldId id="947" r:id="rId17"/>
    <p:sldId id="946" r:id="rId18"/>
    <p:sldId id="948" r:id="rId19"/>
    <p:sldId id="9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1"/>
    <p:restoredTop sz="95073"/>
  </p:normalViewPr>
  <p:slideViewPr>
    <p:cSldViewPr snapToGrid="0" snapToObjects="1">
      <p:cViewPr varScale="1">
        <p:scale>
          <a:sx n="198" d="100"/>
          <a:sy n="198" d="100"/>
        </p:scale>
        <p:origin x="232" y="720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95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O5RX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R70D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hyperlink" Target="https://sissource.ethz.ch/hluetcke/matlab-openb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24.06.2020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GB" i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http://u.ethz.ch/O5RXC</a:t>
            </a:r>
            <a:r>
              <a:rPr lang="en-GB" b="1" dirty="0"/>
              <a:t> 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Detailed tutorial: </a:t>
            </a:r>
            <a:r>
              <a:rPr lang="en-GB" dirty="0">
                <a:hlinkClick r:id="rId3"/>
              </a:rPr>
              <a:t>http://u.ethz.ch/R70DW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158F-3833-7C42-8FD1-72A246BB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531" y="3391894"/>
            <a:ext cx="6742726" cy="331231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B42DB7E-B573-2F44-8506-40FC63884D0B}"/>
              </a:ext>
            </a:extLst>
          </p:cNvPr>
          <p:cNvSpPr/>
          <p:nvPr/>
        </p:nvSpPr>
        <p:spPr>
          <a:xfrm>
            <a:off x="2524538" y="5284708"/>
            <a:ext cx="443948" cy="1855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4343686-9456-8D44-AD09-EDBF967CFFAD}"/>
              </a:ext>
            </a:extLst>
          </p:cNvPr>
          <p:cNvSpPr/>
          <p:nvPr/>
        </p:nvSpPr>
        <p:spPr>
          <a:xfrm>
            <a:off x="2524538" y="5735282"/>
            <a:ext cx="443948" cy="1855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6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24/06/2020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10040</TotalTime>
  <Words>612</Words>
  <Application>Microsoft Macintosh PowerPoint</Application>
  <PresentationFormat>Widescreen</PresentationFormat>
  <Paragraphs>143</Paragraphs>
  <Slides>16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openBIS &amp; Jupyter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Luetcke  Henry (ID SIS)</cp:lastModifiedBy>
  <cp:revision>249</cp:revision>
  <dcterms:created xsi:type="dcterms:W3CDTF">2018-09-07T07:53:13Z</dcterms:created>
  <dcterms:modified xsi:type="dcterms:W3CDTF">2020-06-24T08:33:48Z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